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01.06.2023г.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83027"/>
              </p:ext>
            </p:extLst>
          </p:nvPr>
        </p:nvGraphicFramePr>
        <p:xfrm>
          <a:off x="570524" y="1057012"/>
          <a:ext cx="10081847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7449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01.06.2023г.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1 057 170 424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108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264 293 744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2 378 686 014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304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1 471 239 835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2 020 684 146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101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1 522 902 187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1 606 398 270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260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958 557 989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1 067 317 394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135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565 362 485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1 892 341 153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355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1 081 087 969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1 163 224 647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194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362 619 346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1 365 426 727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169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888 794 488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936 039 815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151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141 321 665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1 274 629 222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309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652 057 210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1 638 709 977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352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751 193 877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974 989 018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207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19 269 089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872 539 601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104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190 354 105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1 287 228 207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150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814 873 222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1 213 073 821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275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555 130 919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2 186 998 118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251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1 229 439 459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2 871 195 486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351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1 845 145 761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811 450 656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106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506 546 202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Жетысуская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638 214 800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132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223 203 542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Улытауская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177 862 664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50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65 420 116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27 434 180 160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4 064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13 977 972 976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348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Кунанбаева</cp:lastModifiedBy>
  <cp:revision>25</cp:revision>
  <dcterms:created xsi:type="dcterms:W3CDTF">2023-03-01T03:39:42Z</dcterms:created>
  <dcterms:modified xsi:type="dcterms:W3CDTF">2023-06-19T12:11:28Z</dcterms:modified>
</cp:coreProperties>
</file>